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6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8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8253-E0D1-EC40-A567-AEBC0E339CE0}" type="datetimeFigureOut">
              <a:rPr lang="en-US" smtClean="0"/>
              <a:t>8/22/16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A7322-8F85-764B-B7B3-B46D53687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CFA132-FA38-6049-83DF-57AB32690865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/>
              <a:t>Procedure</a:t>
            </a:r>
            <a:r>
              <a:rPr lang="en-US"/>
              <a:t>: This slide introduces the seven core concepts of EH. </a:t>
            </a:r>
            <a:r>
              <a:rPr lang="en-US" b="1"/>
              <a:t>CLICK ONCE</a:t>
            </a:r>
            <a:r>
              <a:rPr lang="en-US"/>
              <a:t> to make the first four icons appear, then </a:t>
            </a:r>
            <a:r>
              <a:rPr lang="en-US" b="1"/>
              <a:t>CLICK AGAIN</a:t>
            </a:r>
            <a:r>
              <a:rPr lang="en-US"/>
              <a:t> to make the remaining three appear. The remainder of the presentation will go through each of these concepts in more detail.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Relevant Text from Student Reading:</a:t>
            </a:r>
            <a:endParaRPr lang="en-US"/>
          </a:p>
          <a:p>
            <a:pPr eaLnBrk="1" hangingPunct="1"/>
            <a:r>
              <a:rPr lang="ja-JP" altLang="en-US"/>
              <a:t>“</a:t>
            </a:r>
            <a:r>
              <a:rPr lang="en-US" altLang="ja-JP">
                <a:solidFill>
                  <a:srgbClr val="000000"/>
                </a:solidFill>
              </a:rPr>
              <a:t>To understand the field of environmental health, you need to understand seven core concepts: </a:t>
            </a:r>
            <a:r>
              <a:rPr lang="en-US" altLang="ja-JP" b="1">
                <a:solidFill>
                  <a:srgbClr val="000000"/>
                </a:solidFill>
              </a:rPr>
              <a:t>Toxicity, Exposure, Dose/Response, Individual Susceptibility</a:t>
            </a:r>
            <a:r>
              <a:rPr lang="en-US" altLang="ja-JP">
                <a:solidFill>
                  <a:srgbClr val="000000"/>
                </a:solidFill>
              </a:rPr>
              <a:t>, </a:t>
            </a:r>
            <a:r>
              <a:rPr lang="en-US" altLang="ja-JP" b="1">
                <a:solidFill>
                  <a:srgbClr val="000000"/>
                </a:solidFill>
              </a:rPr>
              <a:t>Risks &amp; Benefits, Environmental Justice, and Community Resources &amp; Action</a:t>
            </a:r>
            <a:r>
              <a:rPr lang="en-US" altLang="ja-JP">
                <a:solidFill>
                  <a:srgbClr val="000000"/>
                </a:solidFill>
              </a:rPr>
              <a:t>.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D954C4-DC73-0640-9CC4-48FAF338A22E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/>
              <a:t>Procedure</a:t>
            </a:r>
            <a:r>
              <a:rPr lang="en-US"/>
              <a:t>: Transition slide to introduce next section. 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F90E5D-9507-734F-8134-B48D92FB0A6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C49DD8-1EDB-E149-942F-AE0DB7F92872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DD5784-B6A4-3144-BFA5-1C887640B5B5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BC9DD3-E325-A44B-95E0-5A37A4C6F37F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2150F7E-E2A3-944B-8E1B-1C30978A9D2C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FE0962-2D6E-E343-B500-51310035F018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Procedure</a:t>
            </a:r>
            <a:r>
              <a:rPr lang="en-US"/>
              <a:t>: Transition slide to introduce next section.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7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8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5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8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5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5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4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4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5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8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A63F0-4B5B-B14E-9992-B1D4DA90024F}" type="datetimeFigureOut">
              <a:rPr lang="en-US" smtClean="0"/>
              <a:t>8/22/16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7EEE0-8CA5-5843-AF4D-6C4889B26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4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8ECB13-6E1B-714E-A761-9918918256BE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29698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7 Core Concepts</a:t>
            </a:r>
          </a:p>
        </p:txBody>
      </p:sp>
      <p:grpSp>
        <p:nvGrpSpPr>
          <p:cNvPr id="139296" name="Group 32"/>
          <p:cNvGrpSpPr>
            <a:grpSpLocks noChangeAspect="1"/>
          </p:cNvGrpSpPr>
          <p:nvPr/>
        </p:nvGrpSpPr>
        <p:grpSpPr bwMode="auto">
          <a:xfrm>
            <a:off x="685800" y="1905000"/>
            <a:ext cx="7775575" cy="1554163"/>
            <a:chOff x="528" y="1344"/>
            <a:chExt cx="4608" cy="921"/>
          </a:xfrm>
        </p:grpSpPr>
        <p:pic>
          <p:nvPicPr>
            <p:cNvPr id="139284" name="Picture 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44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285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7" y="1344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286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1344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287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5" y="1344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9297" name="Group 33"/>
          <p:cNvGrpSpPr>
            <a:grpSpLocks noChangeAspect="1"/>
          </p:cNvGrpSpPr>
          <p:nvPr/>
        </p:nvGrpSpPr>
        <p:grpSpPr bwMode="auto">
          <a:xfrm>
            <a:off x="1676400" y="3962400"/>
            <a:ext cx="5684838" cy="1554163"/>
            <a:chOff x="1200" y="2592"/>
            <a:chExt cx="3369" cy="921"/>
          </a:xfrm>
        </p:grpSpPr>
        <p:pic>
          <p:nvPicPr>
            <p:cNvPr id="139288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4" y="2592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289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2592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290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2592"/>
              <a:ext cx="921" cy="921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133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A0FDE2-289E-3641-8F22-FCB3F310AE81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3174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73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019D99-FAFB-5143-A264-B02F7842830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4198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30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44BFA9-65B7-AE40-90AA-297AEAD0648C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5632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80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B1C32C-1BC0-934A-9BFC-820792BCD142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7885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07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740FFF-4063-5045-8065-74CFE13AF37A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8704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57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9D778F-FC4E-6F4E-A4F0-8E49668DF2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523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0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E58F41-704F-D042-91FB-92E4004EAA56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0137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762000"/>
            <a:ext cx="51879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0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98613"/>
            <a:ext cx="3656013" cy="3656012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826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179</Words>
  <Application>Microsoft Macintosh PowerPoint</Application>
  <PresentationFormat>On-screen Show (4:3)</PresentationFormat>
  <Paragraphs>28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7 Core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 CEEH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 Core Concepts</dc:title>
  <dc:creator>Marilyn Hair</dc:creator>
  <cp:lastModifiedBy>Marilyn Hair</cp:lastModifiedBy>
  <cp:revision>1</cp:revision>
  <dcterms:created xsi:type="dcterms:W3CDTF">2016-08-22T18:27:39Z</dcterms:created>
  <dcterms:modified xsi:type="dcterms:W3CDTF">2016-08-22T18:32:17Z</dcterms:modified>
</cp:coreProperties>
</file>